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Hey, this is our team and all of us are university students. And somewhere between 2 to 4 times a year, we are faced with something really terrible and we all hate it - exams. We are too busy doing other important things, and this just drains us, especially if we are failing them again and again. </a:t>
            </a:r>
            <a:r>
              <a:rPr lang="en"/>
              <a:t>So we asked ourselves, how could we overcome this period more easily, is there anything to improve?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b69ba86c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b69ba86c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realized, that many of our exams incorporate test questions, or multiple choice questions, which tend to repeat themselves over the years, since the curriculum is of a definite length for a given subject, or that they still serve as a great studying material containing the most important information to be taken away from the class.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formulation: Studying from the tests is very useful, however, there could be a way of doing this efficently and effectively.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solution. &amp;move to the demo asap.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b69ba86c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b69ba86c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b69f35e5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b69f35e5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b69ba86c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b69ba86c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Differentiation (USP) - niche product &amp; such tools are already popular at the faculty (e.g. Kabell’s solution, which was an inspiration for us and we added extra features to it). It’s a local thing and building on this fact gives us a huge advantage.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way people are using these tests is quite unique and the other apps don’t allow such functionality.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b69ba86c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b69ba86c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Monetization - we will see… freemium or maybe revenue from ads or maybe donations...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Opportunization - there is an opportunity to spread it to other faculties and universities, we already talked to fellow students from VUT and MENDELU and they were really interested in using such a tool for a couple of classes, where tests questions have been used.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beloved team, make it short, kinda funny, mentioned sth like “sorry for the terrible social media images”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Thxx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458063" y="1893663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Prep4Tests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" name="Google Shape;68;p13"/>
          <p:cNvSpPr txBox="1"/>
          <p:nvPr>
            <p:ph idx="4294967295" type="subTitle"/>
          </p:nvPr>
        </p:nvSpPr>
        <p:spPr>
          <a:xfrm>
            <a:off x="463838" y="281696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A6D7F"/>
                </a:solidFill>
              </a:rPr>
              <a:t>Exam </a:t>
            </a:r>
            <a:r>
              <a:rPr lang="en" sz="2400">
                <a:solidFill>
                  <a:srgbClr val="FFFFFF"/>
                </a:solidFill>
              </a:rPr>
              <a:t>test questions made </a:t>
            </a:r>
            <a:r>
              <a:rPr lang="en" sz="2400">
                <a:solidFill>
                  <a:srgbClr val="34D45C"/>
                </a:solidFill>
              </a:rPr>
              <a:t>easier</a:t>
            </a:r>
            <a:endParaRPr sz="2400">
              <a:solidFill>
                <a:srgbClr val="34D4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199" y="1613827"/>
            <a:ext cx="1174925" cy="120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E9E9E">
            <a:alpha val="0"/>
          </a:srgbClr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75" y="358637"/>
            <a:ext cx="3361800" cy="4350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750" y="794763"/>
            <a:ext cx="4738625" cy="3553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8375" y="4454330"/>
            <a:ext cx="502275" cy="514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Providing more efficient studying for students by the introduction of a test questions application.</a:t>
            </a:r>
            <a:endParaRPr sz="480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8375" y="4454330"/>
            <a:ext cx="502275" cy="514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E9E9E">
            <a:alpha val="0"/>
          </a:srgbClr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802" y="1321050"/>
            <a:ext cx="5465949" cy="250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00" y="356750"/>
            <a:ext cx="2487950" cy="443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8375" y="4454330"/>
            <a:ext cx="502275" cy="514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E9E9E">
            <a:alpha val="0"/>
          </a:srgbClr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8375" y="4454330"/>
            <a:ext cx="502275" cy="51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7625" y="553800"/>
            <a:ext cx="2411950" cy="395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550" y="1316475"/>
            <a:ext cx="5479098" cy="2510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E9E9E">
            <a:alpha val="0"/>
          </a:srgbClr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50" y="253375"/>
            <a:ext cx="4696915" cy="2013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051" y="2554775"/>
            <a:ext cx="3403699" cy="2275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0000"/>
              </a:srgbClr>
            </a:outerShdw>
          </a:effectLst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1075" y="558175"/>
            <a:ext cx="3403700" cy="36110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" name="Google Shape;1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38375" y="4454330"/>
            <a:ext cx="502275" cy="514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E9E9E">
            <a:alpha val="0"/>
          </a:srgbClr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251" y="300188"/>
            <a:ext cx="3178301" cy="10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825" y="1409150"/>
            <a:ext cx="3286449" cy="185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726" y="3027825"/>
            <a:ext cx="3753288" cy="20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6075" y="3191287"/>
            <a:ext cx="3369950" cy="12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050" y="300198"/>
            <a:ext cx="3736649" cy="254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0" name="Google Shape;12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38375" y="4454330"/>
            <a:ext cx="502275" cy="514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>
            <p:ph idx="4294967295" type="title"/>
          </p:nvPr>
        </p:nvSpPr>
        <p:spPr>
          <a:xfrm>
            <a:off x="311700" y="2963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1600"/>
              <a:t>“A bunch of motivated IT guys with a selfish need to simplify their lives.”</a:t>
            </a:r>
            <a:endParaRPr i="1" sz="1600"/>
          </a:p>
        </p:txBody>
      </p:sp>
      <p:sp>
        <p:nvSpPr>
          <p:cNvPr id="127" name="Google Shape;127;p20"/>
          <p:cNvSpPr txBox="1"/>
          <p:nvPr>
            <p:ph idx="4294967295" type="title"/>
          </p:nvPr>
        </p:nvSpPr>
        <p:spPr>
          <a:xfrm>
            <a:off x="-73075" y="32001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Václav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8" name="Google Shape;128;p20"/>
          <p:cNvSpPr txBox="1"/>
          <p:nvPr>
            <p:ph idx="4294967295" type="body"/>
          </p:nvPr>
        </p:nvSpPr>
        <p:spPr>
          <a:xfrm>
            <a:off x="-73075" y="3724817"/>
            <a:ext cx="2022300" cy="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Backend Developer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129" name="Google Shape;129;p20"/>
          <p:cNvSpPr txBox="1"/>
          <p:nvPr>
            <p:ph idx="4294967295" type="title"/>
          </p:nvPr>
        </p:nvSpPr>
        <p:spPr>
          <a:xfrm>
            <a:off x="1763868" y="32001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0" name="Google Shape;130;p20"/>
          <p:cNvSpPr txBox="1"/>
          <p:nvPr>
            <p:ph idx="4294967295" type="title"/>
          </p:nvPr>
        </p:nvSpPr>
        <p:spPr>
          <a:xfrm>
            <a:off x="3600829" y="32001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Adrián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1" name="Google Shape;131;p20"/>
          <p:cNvSpPr txBox="1"/>
          <p:nvPr>
            <p:ph idx="4294967295" type="title"/>
          </p:nvPr>
        </p:nvSpPr>
        <p:spPr>
          <a:xfrm>
            <a:off x="7242115" y="32001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Jirka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25" y="1515400"/>
            <a:ext cx="1644300" cy="16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325" y="1515425"/>
            <a:ext cx="1644300" cy="16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3525" y="1515425"/>
            <a:ext cx="1644300" cy="16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4725" y="1515425"/>
            <a:ext cx="1644300" cy="16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>
            <p:ph idx="4294967295" type="title"/>
          </p:nvPr>
        </p:nvSpPr>
        <p:spPr>
          <a:xfrm>
            <a:off x="5387466" y="32001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Tadeáš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" name="Google Shape;137;p20"/>
          <p:cNvSpPr txBox="1"/>
          <p:nvPr>
            <p:ph idx="4294967295" type="body"/>
          </p:nvPr>
        </p:nvSpPr>
        <p:spPr>
          <a:xfrm>
            <a:off x="1763875" y="3724817"/>
            <a:ext cx="2022300" cy="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Designer, Tester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138" name="Google Shape;138;p20"/>
          <p:cNvSpPr txBox="1"/>
          <p:nvPr>
            <p:ph idx="4294967295" type="body"/>
          </p:nvPr>
        </p:nvSpPr>
        <p:spPr>
          <a:xfrm>
            <a:off x="3600825" y="3724817"/>
            <a:ext cx="2022300" cy="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Architect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139" name="Google Shape;139;p20"/>
          <p:cNvSpPr txBox="1"/>
          <p:nvPr>
            <p:ph idx="4294967295" type="body"/>
          </p:nvPr>
        </p:nvSpPr>
        <p:spPr>
          <a:xfrm>
            <a:off x="5413325" y="3724817"/>
            <a:ext cx="2022300" cy="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Analyst, Tester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140" name="Google Shape;140;p20"/>
          <p:cNvSpPr txBox="1"/>
          <p:nvPr>
            <p:ph idx="4294967295" type="body"/>
          </p:nvPr>
        </p:nvSpPr>
        <p:spPr>
          <a:xfrm>
            <a:off x="7242125" y="3724817"/>
            <a:ext cx="2022300" cy="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Frontend </a:t>
            </a:r>
            <a:r>
              <a:rPr lang="en" sz="1400">
                <a:solidFill>
                  <a:schemeClr val="dk2"/>
                </a:solidFill>
              </a:rPr>
              <a:t>Developer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38375" y="4454330"/>
            <a:ext cx="502275" cy="51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09775" y="1515400"/>
            <a:ext cx="1644302" cy="1644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47" name="Google Shape;147;p21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>
            <p:ph type="title"/>
          </p:nvPr>
        </p:nvSpPr>
        <p:spPr>
          <a:xfrm>
            <a:off x="2337113" y="907350"/>
            <a:ext cx="4439100" cy="4090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Prep4Tests</a:t>
            </a:r>
            <a:endParaRPr sz="3600"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/>
              <a:t>Helping students pass         their</a:t>
            </a:r>
            <a:r>
              <a:rPr lang="en" sz="2400"/>
              <a:t> exams </a:t>
            </a:r>
            <a:r>
              <a:rPr lang="en" sz="2400">
                <a:solidFill>
                  <a:srgbClr val="34D45C"/>
                </a:solidFill>
              </a:rPr>
              <a:t>easier</a:t>
            </a:r>
            <a:endParaRPr sz="2400">
              <a:solidFill>
                <a:srgbClr val="34D45C"/>
              </a:solidFill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613" y="896500"/>
            <a:ext cx="1212100" cy="124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